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7114EC-2663-4AE7-94AC-840E56CB2D14}" v="51" dt="2025-04-26T17:03:51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etta Giovannini" userId="714064ff8bf6a6c9" providerId="LiveId" clId="{537114EC-2663-4AE7-94AC-840E56CB2D14}"/>
    <pc:docChg chg="undo redo custSel addSld modSld modMainMaster">
      <pc:chgData name="Henrietta Giovannini" userId="714064ff8bf6a6c9" providerId="LiveId" clId="{537114EC-2663-4AE7-94AC-840E56CB2D14}" dt="2025-04-26T17:03:51.750" v="2430" actId="20577"/>
      <pc:docMkLst>
        <pc:docMk/>
      </pc:docMkLst>
      <pc:sldChg chg="modTransition modAnim">
        <pc:chgData name="Henrietta Giovannini" userId="714064ff8bf6a6c9" providerId="LiveId" clId="{537114EC-2663-4AE7-94AC-840E56CB2D14}" dt="2025-04-26T17:01:49.681" v="2400"/>
        <pc:sldMkLst>
          <pc:docMk/>
          <pc:sldMk cId="11400691" sldId="256"/>
        </pc:sldMkLst>
      </pc:sldChg>
      <pc:sldChg chg="addSp delSp modSp mod modTransition setBg modAnim">
        <pc:chgData name="Henrietta Giovannini" userId="714064ff8bf6a6c9" providerId="LiveId" clId="{537114EC-2663-4AE7-94AC-840E56CB2D14}" dt="2025-04-26T17:03:26.139" v="2421" actId="20577"/>
        <pc:sldMkLst>
          <pc:docMk/>
          <pc:sldMk cId="1455012325" sldId="257"/>
        </pc:sldMkLst>
        <pc:spChg chg="mod">
          <ac:chgData name="Henrietta Giovannini" userId="714064ff8bf6a6c9" providerId="LiveId" clId="{537114EC-2663-4AE7-94AC-840E56CB2D14}" dt="2025-04-26T15:47:42.294" v="672" actId="2711"/>
          <ac:spMkLst>
            <pc:docMk/>
            <pc:sldMk cId="1455012325" sldId="257"/>
            <ac:spMk id="2" creationId="{F6965227-D721-9F7C-119F-E062F77271C7}"/>
          </ac:spMkLst>
        </pc:spChg>
        <pc:spChg chg="add mod ord">
          <ac:chgData name="Henrietta Giovannini" userId="714064ff8bf6a6c9" providerId="LiveId" clId="{537114EC-2663-4AE7-94AC-840E56CB2D14}" dt="2025-04-26T17:03:26.139" v="2421" actId="20577"/>
          <ac:spMkLst>
            <pc:docMk/>
            <pc:sldMk cId="1455012325" sldId="257"/>
            <ac:spMk id="3" creationId="{1DE99500-DE8C-5D51-AC73-0AD1AE550C8F}"/>
          </ac:spMkLst>
        </pc:spChg>
        <pc:spChg chg="add del">
          <ac:chgData name="Henrietta Giovannini" userId="714064ff8bf6a6c9" providerId="LiveId" clId="{537114EC-2663-4AE7-94AC-840E56CB2D14}" dt="2025-04-26T15:42:23.636" v="629" actId="26606"/>
          <ac:spMkLst>
            <pc:docMk/>
            <pc:sldMk cId="1455012325" sldId="257"/>
            <ac:spMk id="17" creationId="{22AC0F86-9A78-4E84-A4B4-ADB8B2629A0C}"/>
          </ac:spMkLst>
        </pc:spChg>
        <pc:spChg chg="add del">
          <ac:chgData name="Henrietta Giovannini" userId="714064ff8bf6a6c9" providerId="LiveId" clId="{537114EC-2663-4AE7-94AC-840E56CB2D14}" dt="2025-04-26T15:42:23.636" v="629" actId="26606"/>
          <ac:spMkLst>
            <pc:docMk/>
            <pc:sldMk cId="1455012325" sldId="257"/>
            <ac:spMk id="25" creationId="{69A54E25-1C05-48E5-A5CC-3778C1D3632D}"/>
          </ac:spMkLst>
        </pc:spChg>
        <pc:grpChg chg="add del">
          <ac:chgData name="Henrietta Giovannini" userId="714064ff8bf6a6c9" providerId="LiveId" clId="{537114EC-2663-4AE7-94AC-840E56CB2D14}" dt="2025-04-26T15:42:23.636" v="629" actId="26606"/>
          <ac:grpSpMkLst>
            <pc:docMk/>
            <pc:sldMk cId="1455012325" sldId="257"/>
            <ac:grpSpMk id="9" creationId="{DFB5D1BB-0703-437B-BD1E-1D07F8A2730B}"/>
          </ac:grpSpMkLst>
        </pc:grpChg>
        <pc:grpChg chg="add">
          <ac:chgData name="Henrietta Giovannini" userId="714064ff8bf6a6c9" providerId="LiveId" clId="{537114EC-2663-4AE7-94AC-840E56CB2D14}" dt="2025-04-26T15:44:21.987" v="644" actId="26606"/>
          <ac:grpSpMkLst>
            <pc:docMk/>
            <pc:sldMk cId="1455012325" sldId="257"/>
            <ac:grpSpMk id="10" creationId="{3F6D81C7-B083-478E-82FE-089A8CB72EB8}"/>
          </ac:grpSpMkLst>
        </pc:grpChg>
        <pc:grpChg chg="add del">
          <ac:chgData name="Henrietta Giovannini" userId="714064ff8bf6a6c9" providerId="LiveId" clId="{537114EC-2663-4AE7-94AC-840E56CB2D14}" dt="2025-04-26T15:42:23.636" v="629" actId="26606"/>
          <ac:grpSpMkLst>
            <pc:docMk/>
            <pc:sldMk cId="1455012325" sldId="257"/>
            <ac:grpSpMk id="19" creationId="{4AF78B9E-8BE2-4706-9377-A05FA25ABABF}"/>
          </ac:grpSpMkLst>
        </pc:grpChg>
        <pc:grpChg chg="add del">
          <ac:chgData name="Henrietta Giovannini" userId="714064ff8bf6a6c9" providerId="LiveId" clId="{537114EC-2663-4AE7-94AC-840E56CB2D14}" dt="2025-04-26T15:42:31.920" v="633" actId="26606"/>
          <ac:grpSpMkLst>
            <pc:docMk/>
            <pc:sldMk cId="1455012325" sldId="257"/>
            <ac:grpSpMk id="29" creationId="{3F6D81C7-B083-478E-82FE-089A8CB72EB8}"/>
          </ac:grpSpMkLst>
        </pc:grpChg>
        <pc:picChg chg="add del mod">
          <ac:chgData name="Henrietta Giovannini" userId="714064ff8bf6a6c9" providerId="LiveId" clId="{537114EC-2663-4AE7-94AC-840E56CB2D14}" dt="2025-04-26T15:42:39.274" v="635" actId="21"/>
          <ac:picMkLst>
            <pc:docMk/>
            <pc:sldMk cId="1455012325" sldId="257"/>
            <ac:picMk id="4" creationId="{4F9C5632-7098-81B3-4130-FF0F25690D93}"/>
          </ac:picMkLst>
        </pc:picChg>
        <pc:picChg chg="add mod">
          <ac:chgData name="Henrietta Giovannini" userId="714064ff8bf6a6c9" providerId="LiveId" clId="{537114EC-2663-4AE7-94AC-840E56CB2D14}" dt="2025-04-26T15:44:24.210" v="646" actId="962"/>
          <ac:picMkLst>
            <pc:docMk/>
            <pc:sldMk cId="1455012325" sldId="257"/>
            <ac:picMk id="5" creationId="{BD330F00-57ED-A782-ECE7-9360D7098683}"/>
          </ac:picMkLst>
        </pc:picChg>
        <pc:cxnChg chg="add del">
          <ac:chgData name="Henrietta Giovannini" userId="714064ff8bf6a6c9" providerId="LiveId" clId="{537114EC-2663-4AE7-94AC-840E56CB2D14}" dt="2025-04-26T15:42:23.636" v="629" actId="26606"/>
          <ac:cxnSpMkLst>
            <pc:docMk/>
            <pc:sldMk cId="1455012325" sldId="257"/>
            <ac:cxnSpMk id="15" creationId="{883F92AF-2403-4558-B1D7-72130A1E4BC7}"/>
          </ac:cxnSpMkLst>
        </pc:cxnChg>
        <pc:cxnChg chg="add">
          <ac:chgData name="Henrietta Giovannini" userId="714064ff8bf6a6c9" providerId="LiveId" clId="{537114EC-2663-4AE7-94AC-840E56CB2D14}" dt="2025-04-26T15:44:21.987" v="644" actId="26606"/>
          <ac:cxnSpMkLst>
            <pc:docMk/>
            <pc:sldMk cId="1455012325" sldId="257"/>
            <ac:cxnSpMk id="16" creationId="{F06B54F2-CD11-4359-A7D6-DA7C76C091A6}"/>
          </ac:cxnSpMkLst>
        </pc:cxnChg>
        <pc:cxnChg chg="add del">
          <ac:chgData name="Henrietta Giovannini" userId="714064ff8bf6a6c9" providerId="LiveId" clId="{537114EC-2663-4AE7-94AC-840E56CB2D14}" dt="2025-04-26T15:42:23.636" v="629" actId="26606"/>
          <ac:cxnSpMkLst>
            <pc:docMk/>
            <pc:sldMk cId="1455012325" sldId="257"/>
            <ac:cxnSpMk id="27" creationId="{0E5D0023-B23E-4823-8D72-B07FFF8CAE96}"/>
          </ac:cxnSpMkLst>
        </pc:cxnChg>
        <pc:cxnChg chg="add del">
          <ac:chgData name="Henrietta Giovannini" userId="714064ff8bf6a6c9" providerId="LiveId" clId="{537114EC-2663-4AE7-94AC-840E56CB2D14}" dt="2025-04-26T15:42:31.920" v="633" actId="26606"/>
          <ac:cxnSpMkLst>
            <pc:docMk/>
            <pc:sldMk cId="1455012325" sldId="257"/>
            <ac:cxnSpMk id="31" creationId="{F06B54F2-CD11-4359-A7D6-DA7C76C091A6}"/>
          </ac:cxnSpMkLst>
        </pc:cxnChg>
      </pc:sldChg>
      <pc:sldChg chg="addSp modSp mod modTransition setBg modAnim">
        <pc:chgData name="Henrietta Giovannini" userId="714064ff8bf6a6c9" providerId="LiveId" clId="{537114EC-2663-4AE7-94AC-840E56CB2D14}" dt="2025-04-26T17:03:38.765" v="2428" actId="20577"/>
        <pc:sldMkLst>
          <pc:docMk/>
          <pc:sldMk cId="3757072341" sldId="258"/>
        </pc:sldMkLst>
        <pc:spChg chg="mod">
          <ac:chgData name="Henrietta Giovannini" userId="714064ff8bf6a6c9" providerId="LiveId" clId="{537114EC-2663-4AE7-94AC-840E56CB2D14}" dt="2025-04-26T15:47:52.462" v="673" actId="2711"/>
          <ac:spMkLst>
            <pc:docMk/>
            <pc:sldMk cId="3757072341" sldId="258"/>
            <ac:spMk id="2" creationId="{D1BFB20A-D349-2316-9C01-B34B4DBF26F3}"/>
          </ac:spMkLst>
        </pc:spChg>
        <pc:spChg chg="add mod">
          <ac:chgData name="Henrietta Giovannini" userId="714064ff8bf6a6c9" providerId="LiveId" clId="{537114EC-2663-4AE7-94AC-840E56CB2D14}" dt="2025-04-26T17:03:38.765" v="2428" actId="20577"/>
          <ac:spMkLst>
            <pc:docMk/>
            <pc:sldMk cId="3757072341" sldId="258"/>
            <ac:spMk id="3" creationId="{ABB7B0DD-5C6E-AC95-13C8-5C7FE0480832}"/>
          </ac:spMkLst>
        </pc:spChg>
        <pc:grpChg chg="add">
          <ac:chgData name="Henrietta Giovannini" userId="714064ff8bf6a6c9" providerId="LiveId" clId="{537114EC-2663-4AE7-94AC-840E56CB2D14}" dt="2025-04-26T15:43:47.253" v="637" actId="26606"/>
          <ac:grpSpMkLst>
            <pc:docMk/>
            <pc:sldMk cId="3757072341" sldId="258"/>
            <ac:grpSpMk id="9" creationId="{3F6D81C7-B083-478E-82FE-089A8CB72EB8}"/>
          </ac:grpSpMkLst>
        </pc:grpChg>
        <pc:picChg chg="add mod">
          <ac:chgData name="Henrietta Giovannini" userId="714064ff8bf6a6c9" providerId="LiveId" clId="{537114EC-2663-4AE7-94AC-840E56CB2D14}" dt="2025-04-26T15:43:49.784" v="639" actId="962"/>
          <ac:picMkLst>
            <pc:docMk/>
            <pc:sldMk cId="3757072341" sldId="258"/>
            <ac:picMk id="4" creationId="{531BD658-879E-BFBB-0772-45BFD40C94F3}"/>
          </ac:picMkLst>
        </pc:picChg>
        <pc:cxnChg chg="add">
          <ac:chgData name="Henrietta Giovannini" userId="714064ff8bf6a6c9" providerId="LiveId" clId="{537114EC-2663-4AE7-94AC-840E56CB2D14}" dt="2025-04-26T15:43:47.253" v="637" actId="26606"/>
          <ac:cxnSpMkLst>
            <pc:docMk/>
            <pc:sldMk cId="3757072341" sldId="258"/>
            <ac:cxnSpMk id="15" creationId="{F06B54F2-CD11-4359-A7D6-DA7C76C091A6}"/>
          </ac:cxnSpMkLst>
        </pc:cxnChg>
      </pc:sldChg>
      <pc:sldChg chg="addSp modSp mod modTransition setBg modAnim">
        <pc:chgData name="Henrietta Giovannini" userId="714064ff8bf6a6c9" providerId="LiveId" clId="{537114EC-2663-4AE7-94AC-840E56CB2D14}" dt="2025-04-26T17:02:32.416" v="2409"/>
        <pc:sldMkLst>
          <pc:docMk/>
          <pc:sldMk cId="536472313" sldId="259"/>
        </pc:sldMkLst>
        <pc:spChg chg="mod">
          <ac:chgData name="Henrietta Giovannini" userId="714064ff8bf6a6c9" providerId="LiveId" clId="{537114EC-2663-4AE7-94AC-840E56CB2D14}" dt="2025-04-26T16:24:51.979" v="1073" actId="2711"/>
          <ac:spMkLst>
            <pc:docMk/>
            <pc:sldMk cId="536472313" sldId="259"/>
            <ac:spMk id="2" creationId="{BE3C4615-2491-FE53-E025-6FA10E342873}"/>
          </ac:spMkLst>
        </pc:spChg>
        <pc:spChg chg="add mod">
          <ac:chgData name="Henrietta Giovannini" userId="714064ff8bf6a6c9" providerId="LiveId" clId="{537114EC-2663-4AE7-94AC-840E56CB2D14}" dt="2025-04-26T16:25:01.026" v="1075" actId="255"/>
          <ac:spMkLst>
            <pc:docMk/>
            <pc:sldMk cId="536472313" sldId="259"/>
            <ac:spMk id="3" creationId="{3FA0F83C-BFDD-C201-BBE0-451C0835D77E}"/>
          </ac:spMkLst>
        </pc:spChg>
        <pc:grpChg chg="add">
          <ac:chgData name="Henrietta Giovannini" userId="714064ff8bf6a6c9" providerId="LiveId" clId="{537114EC-2663-4AE7-94AC-840E56CB2D14}" dt="2025-04-26T16:24:40.120" v="1070" actId="26606"/>
          <ac:grpSpMkLst>
            <pc:docMk/>
            <pc:sldMk cId="536472313" sldId="259"/>
            <ac:grpSpMk id="9" creationId="{3F6D81C7-B083-478E-82FE-089A8CB72EB8}"/>
          </ac:grpSpMkLst>
        </pc:grpChg>
        <pc:picChg chg="add mod">
          <ac:chgData name="Henrietta Giovannini" userId="714064ff8bf6a6c9" providerId="LiveId" clId="{537114EC-2663-4AE7-94AC-840E56CB2D14}" dt="2025-04-26T16:24:43.108" v="1072" actId="962"/>
          <ac:picMkLst>
            <pc:docMk/>
            <pc:sldMk cId="536472313" sldId="259"/>
            <ac:picMk id="4" creationId="{B0B5BAEE-CC3B-3D53-DFCA-474EE30EED05}"/>
          </ac:picMkLst>
        </pc:picChg>
        <pc:cxnChg chg="add">
          <ac:chgData name="Henrietta Giovannini" userId="714064ff8bf6a6c9" providerId="LiveId" clId="{537114EC-2663-4AE7-94AC-840E56CB2D14}" dt="2025-04-26T16:24:40.120" v="1070" actId="26606"/>
          <ac:cxnSpMkLst>
            <pc:docMk/>
            <pc:sldMk cId="536472313" sldId="259"/>
            <ac:cxnSpMk id="15" creationId="{F06B54F2-CD11-4359-A7D6-DA7C76C091A6}"/>
          </ac:cxnSpMkLst>
        </pc:cxnChg>
      </pc:sldChg>
      <pc:sldChg chg="addSp modSp mod modTransition setBg modAnim">
        <pc:chgData name="Henrietta Giovannini" userId="714064ff8bf6a6c9" providerId="LiveId" clId="{537114EC-2663-4AE7-94AC-840E56CB2D14}" dt="2025-04-26T17:02:45.147" v="2412"/>
        <pc:sldMkLst>
          <pc:docMk/>
          <pc:sldMk cId="3709830196" sldId="260"/>
        </pc:sldMkLst>
        <pc:spChg chg="mod">
          <ac:chgData name="Henrietta Giovannini" userId="714064ff8bf6a6c9" providerId="LiveId" clId="{537114EC-2663-4AE7-94AC-840E56CB2D14}" dt="2025-04-26T16:28:27.361" v="1190" actId="2711"/>
          <ac:spMkLst>
            <pc:docMk/>
            <pc:sldMk cId="3709830196" sldId="260"/>
            <ac:spMk id="2" creationId="{1F9D71E3-64A8-8A44-9952-23AC96F78575}"/>
          </ac:spMkLst>
        </pc:spChg>
        <pc:spChg chg="add mod">
          <ac:chgData name="Henrietta Giovannini" userId="714064ff8bf6a6c9" providerId="LiveId" clId="{537114EC-2663-4AE7-94AC-840E56CB2D14}" dt="2025-04-26T16:28:42.976" v="1194" actId="2711"/>
          <ac:spMkLst>
            <pc:docMk/>
            <pc:sldMk cId="3709830196" sldId="260"/>
            <ac:spMk id="3" creationId="{AA1C128A-F02D-2B6B-4250-3D82E472884A}"/>
          </ac:spMkLst>
        </pc:spChg>
        <pc:spChg chg="add">
          <ac:chgData name="Henrietta Giovannini" userId="714064ff8bf6a6c9" providerId="LiveId" clId="{537114EC-2663-4AE7-94AC-840E56CB2D14}" dt="2025-04-26T16:28:04.763" v="1184" actId="26606"/>
          <ac:spMkLst>
            <pc:docMk/>
            <pc:sldMk cId="3709830196" sldId="260"/>
            <ac:spMk id="17" creationId="{A440FBE6-72B7-43D4-A8EB-FDBC35FE56C6}"/>
          </ac:spMkLst>
        </pc:spChg>
        <pc:grpChg chg="add">
          <ac:chgData name="Henrietta Giovannini" userId="714064ff8bf6a6c9" providerId="LiveId" clId="{537114EC-2663-4AE7-94AC-840E56CB2D14}" dt="2025-04-26T16:28:04.763" v="1184" actId="26606"/>
          <ac:grpSpMkLst>
            <pc:docMk/>
            <pc:sldMk cId="3709830196" sldId="260"/>
            <ac:grpSpMk id="9" creationId="{DFB5D1BB-0703-437B-BD1E-1D07F8A2730B}"/>
          </ac:grpSpMkLst>
        </pc:grpChg>
        <pc:grpChg chg="add">
          <ac:chgData name="Henrietta Giovannini" userId="714064ff8bf6a6c9" providerId="LiveId" clId="{537114EC-2663-4AE7-94AC-840E56CB2D14}" dt="2025-04-26T16:28:04.763" v="1184" actId="26606"/>
          <ac:grpSpMkLst>
            <pc:docMk/>
            <pc:sldMk cId="3709830196" sldId="260"/>
            <ac:grpSpMk id="19" creationId="{647B8492-BC4D-4046-B35A-C38E03494068}"/>
          </ac:grpSpMkLst>
        </pc:grpChg>
        <pc:picChg chg="add mod">
          <ac:chgData name="Henrietta Giovannini" userId="714064ff8bf6a6c9" providerId="LiveId" clId="{537114EC-2663-4AE7-94AC-840E56CB2D14}" dt="2025-04-26T16:28:52.488" v="1196" actId="1076"/>
          <ac:picMkLst>
            <pc:docMk/>
            <pc:sldMk cId="3709830196" sldId="260"/>
            <ac:picMk id="4" creationId="{AA17E93B-4AAF-7466-FE0D-3A05AF479252}"/>
          </ac:picMkLst>
        </pc:picChg>
        <pc:cxnChg chg="add">
          <ac:chgData name="Henrietta Giovannini" userId="714064ff8bf6a6c9" providerId="LiveId" clId="{537114EC-2663-4AE7-94AC-840E56CB2D14}" dt="2025-04-26T16:28:04.763" v="1184" actId="26606"/>
          <ac:cxnSpMkLst>
            <pc:docMk/>
            <pc:sldMk cId="3709830196" sldId="260"/>
            <ac:cxnSpMk id="15" creationId="{883F92AF-2403-4558-B1D7-72130A1E4BC7}"/>
          </ac:cxnSpMkLst>
        </pc:cxnChg>
        <pc:cxnChg chg="add">
          <ac:chgData name="Henrietta Giovannini" userId="714064ff8bf6a6c9" providerId="LiveId" clId="{537114EC-2663-4AE7-94AC-840E56CB2D14}" dt="2025-04-26T16:28:04.763" v="1184" actId="26606"/>
          <ac:cxnSpMkLst>
            <pc:docMk/>
            <pc:sldMk cId="3709830196" sldId="260"/>
            <ac:cxnSpMk id="25" creationId="{16652DC1-CA18-4263-AC06-BAB0B05EC783}"/>
          </ac:cxnSpMkLst>
        </pc:cxnChg>
      </pc:sldChg>
      <pc:sldChg chg="addSp modSp mod modTransition setBg modAnim">
        <pc:chgData name="Henrietta Giovannini" userId="714064ff8bf6a6c9" providerId="LiveId" clId="{537114EC-2663-4AE7-94AC-840E56CB2D14}" dt="2025-04-26T17:02:56.154" v="2415"/>
        <pc:sldMkLst>
          <pc:docMk/>
          <pc:sldMk cId="2846978132" sldId="261"/>
        </pc:sldMkLst>
        <pc:spChg chg="mod">
          <ac:chgData name="Henrietta Giovannini" userId="714064ff8bf6a6c9" providerId="LiveId" clId="{537114EC-2663-4AE7-94AC-840E56CB2D14}" dt="2025-04-26T16:42:31.291" v="1597" actId="2711"/>
          <ac:spMkLst>
            <pc:docMk/>
            <pc:sldMk cId="2846978132" sldId="261"/>
            <ac:spMk id="2" creationId="{D1962C02-1D4D-F961-C2E3-B5BEC7863502}"/>
          </ac:spMkLst>
        </pc:spChg>
        <pc:spChg chg="add mod">
          <ac:chgData name="Henrietta Giovannini" userId="714064ff8bf6a6c9" providerId="LiveId" clId="{537114EC-2663-4AE7-94AC-840E56CB2D14}" dt="2025-04-26T16:42:41.044" v="1599" actId="255"/>
          <ac:spMkLst>
            <pc:docMk/>
            <pc:sldMk cId="2846978132" sldId="261"/>
            <ac:spMk id="3" creationId="{EF49C13C-C56B-6B44-E74E-D57ED3F8861E}"/>
          </ac:spMkLst>
        </pc:spChg>
        <pc:grpChg chg="add">
          <ac:chgData name="Henrietta Giovannini" userId="714064ff8bf6a6c9" providerId="LiveId" clId="{537114EC-2663-4AE7-94AC-840E56CB2D14}" dt="2025-04-26T16:42:23.668" v="1594" actId="26606"/>
          <ac:grpSpMkLst>
            <pc:docMk/>
            <pc:sldMk cId="2846978132" sldId="261"/>
            <ac:grpSpMk id="9" creationId="{DFB5D1BB-0703-437B-BD1E-1D07F8A2730B}"/>
          </ac:grpSpMkLst>
        </pc:grpChg>
        <pc:picChg chg="add mod">
          <ac:chgData name="Henrietta Giovannini" userId="714064ff8bf6a6c9" providerId="LiveId" clId="{537114EC-2663-4AE7-94AC-840E56CB2D14}" dt="2025-04-26T16:42:25.789" v="1596" actId="962"/>
          <ac:picMkLst>
            <pc:docMk/>
            <pc:sldMk cId="2846978132" sldId="261"/>
            <ac:picMk id="4" creationId="{825D7439-2DD2-729B-5CA7-9FBE7C4B6AAF}"/>
          </ac:picMkLst>
        </pc:picChg>
        <pc:cxnChg chg="add">
          <ac:chgData name="Henrietta Giovannini" userId="714064ff8bf6a6c9" providerId="LiveId" clId="{537114EC-2663-4AE7-94AC-840E56CB2D14}" dt="2025-04-26T16:42:23.668" v="1594" actId="26606"/>
          <ac:cxnSpMkLst>
            <pc:docMk/>
            <pc:sldMk cId="2846978132" sldId="261"/>
            <ac:cxnSpMk id="15" creationId="{883F92AF-2403-4558-B1D7-72130A1E4BC7}"/>
          </ac:cxnSpMkLst>
        </pc:cxnChg>
      </pc:sldChg>
      <pc:sldChg chg="addSp modSp new mod modTransition setBg modAnim">
        <pc:chgData name="Henrietta Giovannini" userId="714064ff8bf6a6c9" providerId="LiveId" clId="{537114EC-2663-4AE7-94AC-840E56CB2D14}" dt="2025-04-26T17:03:51.750" v="2430" actId="20577"/>
        <pc:sldMkLst>
          <pc:docMk/>
          <pc:sldMk cId="685832226" sldId="262"/>
        </pc:sldMkLst>
        <pc:spChg chg="mod">
          <ac:chgData name="Henrietta Giovannini" userId="714064ff8bf6a6c9" providerId="LiveId" clId="{537114EC-2663-4AE7-94AC-840E56CB2D14}" dt="2025-04-26T16:48:24.679" v="1877" actId="2711"/>
          <ac:spMkLst>
            <pc:docMk/>
            <pc:sldMk cId="685832226" sldId="262"/>
            <ac:spMk id="2" creationId="{FFFCE963-79BE-9850-C710-5AFF68F63A3E}"/>
          </ac:spMkLst>
        </pc:spChg>
        <pc:spChg chg="add mod">
          <ac:chgData name="Henrietta Giovannini" userId="714064ff8bf6a6c9" providerId="LiveId" clId="{537114EC-2663-4AE7-94AC-840E56CB2D14}" dt="2025-04-26T17:03:51.750" v="2430" actId="20577"/>
          <ac:spMkLst>
            <pc:docMk/>
            <pc:sldMk cId="685832226" sldId="262"/>
            <ac:spMk id="3" creationId="{55E5F6DB-CAE2-9A75-C233-2D17FD81CE2E}"/>
          </ac:spMkLst>
        </pc:spChg>
        <pc:grpChg chg="add">
          <ac:chgData name="Henrietta Giovannini" userId="714064ff8bf6a6c9" providerId="LiveId" clId="{537114EC-2663-4AE7-94AC-840E56CB2D14}" dt="2025-04-26T16:48:15.196" v="1874" actId="26606"/>
          <ac:grpSpMkLst>
            <pc:docMk/>
            <pc:sldMk cId="685832226" sldId="262"/>
            <ac:grpSpMk id="9" creationId="{DFB5D1BB-0703-437B-BD1E-1D07F8A2730B}"/>
          </ac:grpSpMkLst>
        </pc:grpChg>
        <pc:picChg chg="add mod">
          <ac:chgData name="Henrietta Giovannini" userId="714064ff8bf6a6c9" providerId="LiveId" clId="{537114EC-2663-4AE7-94AC-840E56CB2D14}" dt="2025-04-26T16:48:17.064" v="1876" actId="962"/>
          <ac:picMkLst>
            <pc:docMk/>
            <pc:sldMk cId="685832226" sldId="262"/>
            <ac:picMk id="4" creationId="{EBD9A86B-FAD1-E3EF-452F-0CAB8BDDA448}"/>
          </ac:picMkLst>
        </pc:picChg>
        <pc:cxnChg chg="add">
          <ac:chgData name="Henrietta Giovannini" userId="714064ff8bf6a6c9" providerId="LiveId" clId="{537114EC-2663-4AE7-94AC-840E56CB2D14}" dt="2025-04-26T16:48:15.196" v="1874" actId="26606"/>
          <ac:cxnSpMkLst>
            <pc:docMk/>
            <pc:sldMk cId="685832226" sldId="262"/>
            <ac:cxnSpMk id="15" creationId="{883F92AF-2403-4558-B1D7-72130A1E4BC7}"/>
          </ac:cxnSpMkLst>
        </pc:cxnChg>
      </pc:sldChg>
      <pc:sldChg chg="addSp modSp new mod modTransition modAnim">
        <pc:chgData name="Henrietta Giovannini" userId="714064ff8bf6a6c9" providerId="LiveId" clId="{537114EC-2663-4AE7-94AC-840E56CB2D14}" dt="2025-04-26T17:03:17.860" v="2420"/>
        <pc:sldMkLst>
          <pc:docMk/>
          <pc:sldMk cId="3208822680" sldId="263"/>
        </pc:sldMkLst>
        <pc:spChg chg="mod">
          <ac:chgData name="Henrietta Giovannini" userId="714064ff8bf6a6c9" providerId="LiveId" clId="{537114EC-2663-4AE7-94AC-840E56CB2D14}" dt="2025-04-26T16:49:34.608" v="1906" actId="2711"/>
          <ac:spMkLst>
            <pc:docMk/>
            <pc:sldMk cId="3208822680" sldId="263"/>
            <ac:spMk id="2" creationId="{1C4E9CB4-0F78-859A-6A64-C56123172800}"/>
          </ac:spMkLst>
        </pc:spChg>
        <pc:spChg chg="add mod">
          <ac:chgData name="Henrietta Giovannini" userId="714064ff8bf6a6c9" providerId="LiveId" clId="{537114EC-2663-4AE7-94AC-840E56CB2D14}" dt="2025-04-26T16:55:09.148" v="2394" actId="20577"/>
          <ac:spMkLst>
            <pc:docMk/>
            <pc:sldMk cId="3208822680" sldId="263"/>
            <ac:spMk id="3" creationId="{44929F8F-7589-0895-A549-3E24905E35F0}"/>
          </ac:spMkLst>
        </pc:spChg>
      </pc:sldChg>
      <pc:sldMasterChg chg="modTransition modSldLayout">
        <pc:chgData name="Henrietta Giovannini" userId="714064ff8bf6a6c9" providerId="LiveId" clId="{537114EC-2663-4AE7-94AC-840E56CB2D14}" dt="2025-04-26T17:01:32.208" v="2397"/>
        <pc:sldMasterMkLst>
          <pc:docMk/>
          <pc:sldMasterMk cId="3754458164" sldId="2147483660"/>
        </pc:sldMasterMkLst>
        <pc:sldLayoutChg chg="modTransition">
          <pc:chgData name="Henrietta Giovannini" userId="714064ff8bf6a6c9" providerId="LiveId" clId="{537114EC-2663-4AE7-94AC-840E56CB2D14}" dt="2025-04-26T17:01:32.208" v="2397"/>
          <pc:sldLayoutMkLst>
            <pc:docMk/>
            <pc:sldMasterMk cId="3754458164" sldId="2147483660"/>
            <pc:sldLayoutMk cId="3385731115" sldId="2147483661"/>
          </pc:sldLayoutMkLst>
        </pc:sldLayoutChg>
        <pc:sldLayoutChg chg="modTransition">
          <pc:chgData name="Henrietta Giovannini" userId="714064ff8bf6a6c9" providerId="LiveId" clId="{537114EC-2663-4AE7-94AC-840E56CB2D14}" dt="2025-04-26T17:01:32.208" v="2397"/>
          <pc:sldLayoutMkLst>
            <pc:docMk/>
            <pc:sldMasterMk cId="3754458164" sldId="2147483660"/>
            <pc:sldLayoutMk cId="1928130584" sldId="2147483662"/>
          </pc:sldLayoutMkLst>
        </pc:sldLayoutChg>
        <pc:sldLayoutChg chg="modTransition">
          <pc:chgData name="Henrietta Giovannini" userId="714064ff8bf6a6c9" providerId="LiveId" clId="{537114EC-2663-4AE7-94AC-840E56CB2D14}" dt="2025-04-26T17:01:32.208" v="2397"/>
          <pc:sldLayoutMkLst>
            <pc:docMk/>
            <pc:sldMasterMk cId="3754458164" sldId="2147483660"/>
            <pc:sldLayoutMk cId="882279517" sldId="2147483663"/>
          </pc:sldLayoutMkLst>
        </pc:sldLayoutChg>
        <pc:sldLayoutChg chg="modTransition">
          <pc:chgData name="Henrietta Giovannini" userId="714064ff8bf6a6c9" providerId="LiveId" clId="{537114EC-2663-4AE7-94AC-840E56CB2D14}" dt="2025-04-26T17:01:32.208" v="2397"/>
          <pc:sldLayoutMkLst>
            <pc:docMk/>
            <pc:sldMasterMk cId="3754458164" sldId="2147483660"/>
            <pc:sldLayoutMk cId="1008051750" sldId="2147483664"/>
          </pc:sldLayoutMkLst>
        </pc:sldLayoutChg>
        <pc:sldLayoutChg chg="modTransition">
          <pc:chgData name="Henrietta Giovannini" userId="714064ff8bf6a6c9" providerId="LiveId" clId="{537114EC-2663-4AE7-94AC-840E56CB2D14}" dt="2025-04-26T17:01:32.208" v="2397"/>
          <pc:sldLayoutMkLst>
            <pc:docMk/>
            <pc:sldMasterMk cId="3754458164" sldId="2147483660"/>
            <pc:sldLayoutMk cId="2891453933" sldId="2147483665"/>
          </pc:sldLayoutMkLst>
        </pc:sldLayoutChg>
        <pc:sldLayoutChg chg="modTransition">
          <pc:chgData name="Henrietta Giovannini" userId="714064ff8bf6a6c9" providerId="LiveId" clId="{537114EC-2663-4AE7-94AC-840E56CB2D14}" dt="2025-04-26T17:01:32.208" v="2397"/>
          <pc:sldLayoutMkLst>
            <pc:docMk/>
            <pc:sldMasterMk cId="3754458164" sldId="2147483660"/>
            <pc:sldLayoutMk cId="2228020316" sldId="2147483666"/>
          </pc:sldLayoutMkLst>
        </pc:sldLayoutChg>
        <pc:sldLayoutChg chg="modTransition">
          <pc:chgData name="Henrietta Giovannini" userId="714064ff8bf6a6c9" providerId="LiveId" clId="{537114EC-2663-4AE7-94AC-840E56CB2D14}" dt="2025-04-26T17:01:32.208" v="2397"/>
          <pc:sldLayoutMkLst>
            <pc:docMk/>
            <pc:sldMasterMk cId="3754458164" sldId="2147483660"/>
            <pc:sldLayoutMk cId="3902373459" sldId="2147483667"/>
          </pc:sldLayoutMkLst>
        </pc:sldLayoutChg>
        <pc:sldLayoutChg chg="modTransition">
          <pc:chgData name="Henrietta Giovannini" userId="714064ff8bf6a6c9" providerId="LiveId" clId="{537114EC-2663-4AE7-94AC-840E56CB2D14}" dt="2025-04-26T17:01:32.208" v="2397"/>
          <pc:sldLayoutMkLst>
            <pc:docMk/>
            <pc:sldMasterMk cId="3754458164" sldId="2147483660"/>
            <pc:sldLayoutMk cId="3373725943" sldId="2147483668"/>
          </pc:sldLayoutMkLst>
        </pc:sldLayoutChg>
        <pc:sldLayoutChg chg="modTransition">
          <pc:chgData name="Henrietta Giovannini" userId="714064ff8bf6a6c9" providerId="LiveId" clId="{537114EC-2663-4AE7-94AC-840E56CB2D14}" dt="2025-04-26T17:01:32.208" v="2397"/>
          <pc:sldLayoutMkLst>
            <pc:docMk/>
            <pc:sldMasterMk cId="3754458164" sldId="2147483660"/>
            <pc:sldLayoutMk cId="766645446" sldId="2147483669"/>
          </pc:sldLayoutMkLst>
        </pc:sldLayoutChg>
        <pc:sldLayoutChg chg="modTransition">
          <pc:chgData name="Henrietta Giovannini" userId="714064ff8bf6a6c9" providerId="LiveId" clId="{537114EC-2663-4AE7-94AC-840E56CB2D14}" dt="2025-04-26T17:01:32.208" v="2397"/>
          <pc:sldLayoutMkLst>
            <pc:docMk/>
            <pc:sldMasterMk cId="3754458164" sldId="2147483660"/>
            <pc:sldLayoutMk cId="4029984436" sldId="2147483670"/>
          </pc:sldLayoutMkLst>
        </pc:sldLayoutChg>
        <pc:sldLayoutChg chg="modTransition">
          <pc:chgData name="Henrietta Giovannini" userId="714064ff8bf6a6c9" providerId="LiveId" clId="{537114EC-2663-4AE7-94AC-840E56CB2D14}" dt="2025-04-26T17:01:32.208" v="2397"/>
          <pc:sldLayoutMkLst>
            <pc:docMk/>
            <pc:sldMasterMk cId="3754458164" sldId="2147483660"/>
            <pc:sldLayoutMk cId="2185410068" sldId="2147483671"/>
          </pc:sldLayoutMkLst>
        </pc:sldLayoutChg>
        <pc:sldLayoutChg chg="modTransition">
          <pc:chgData name="Henrietta Giovannini" userId="714064ff8bf6a6c9" providerId="LiveId" clId="{537114EC-2663-4AE7-94AC-840E56CB2D14}" dt="2025-04-26T17:01:32.208" v="2397"/>
          <pc:sldLayoutMkLst>
            <pc:docMk/>
            <pc:sldMasterMk cId="3754458164" sldId="2147483660"/>
            <pc:sldLayoutMk cId="1327026086" sldId="2147483672"/>
          </pc:sldLayoutMkLst>
        </pc:sldLayoutChg>
        <pc:sldLayoutChg chg="modTransition">
          <pc:chgData name="Henrietta Giovannini" userId="714064ff8bf6a6c9" providerId="LiveId" clId="{537114EC-2663-4AE7-94AC-840E56CB2D14}" dt="2025-04-26T17:01:32.208" v="2397"/>
          <pc:sldLayoutMkLst>
            <pc:docMk/>
            <pc:sldMasterMk cId="3754458164" sldId="2147483660"/>
            <pc:sldLayoutMk cId="1444574332" sldId="2147483673"/>
          </pc:sldLayoutMkLst>
        </pc:sldLayoutChg>
        <pc:sldLayoutChg chg="modTransition">
          <pc:chgData name="Henrietta Giovannini" userId="714064ff8bf6a6c9" providerId="LiveId" clId="{537114EC-2663-4AE7-94AC-840E56CB2D14}" dt="2025-04-26T17:01:32.208" v="2397"/>
          <pc:sldLayoutMkLst>
            <pc:docMk/>
            <pc:sldMasterMk cId="3754458164" sldId="2147483660"/>
            <pc:sldLayoutMk cId="3266736160" sldId="2147483674"/>
          </pc:sldLayoutMkLst>
        </pc:sldLayoutChg>
        <pc:sldLayoutChg chg="modTransition">
          <pc:chgData name="Henrietta Giovannini" userId="714064ff8bf6a6c9" providerId="LiveId" clId="{537114EC-2663-4AE7-94AC-840E56CB2D14}" dt="2025-04-26T17:01:32.208" v="2397"/>
          <pc:sldLayoutMkLst>
            <pc:docMk/>
            <pc:sldMasterMk cId="3754458164" sldId="2147483660"/>
            <pc:sldLayoutMk cId="2456664394" sldId="2147483675"/>
          </pc:sldLayoutMkLst>
        </pc:sldLayoutChg>
        <pc:sldLayoutChg chg="modTransition">
          <pc:chgData name="Henrietta Giovannini" userId="714064ff8bf6a6c9" providerId="LiveId" clId="{537114EC-2663-4AE7-94AC-840E56CB2D14}" dt="2025-04-26T17:01:32.208" v="2397"/>
          <pc:sldLayoutMkLst>
            <pc:docMk/>
            <pc:sldMasterMk cId="3754458164" sldId="2147483660"/>
            <pc:sldLayoutMk cId="676087266" sldId="2147483676"/>
          </pc:sldLayoutMkLst>
        </pc:sldLayoutChg>
        <pc:sldLayoutChg chg="modTransition">
          <pc:chgData name="Henrietta Giovannini" userId="714064ff8bf6a6c9" providerId="LiveId" clId="{537114EC-2663-4AE7-94AC-840E56CB2D14}" dt="2025-04-26T17:01:32.208" v="2397"/>
          <pc:sldLayoutMkLst>
            <pc:docMk/>
            <pc:sldMasterMk cId="3754458164" sldId="2147483660"/>
            <pc:sldLayoutMk cId="142096863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D2725-65B4-41E6-A2C5-3666C9F72F05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DFA97-D441-4BFA-9DC0-B4F5F038BD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92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DFA97-D441-4BFA-9DC0-B4F5F038BD7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989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9FEB474-3B25-4427-91F0-E1885618B2C1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BD71B8-BEC0-4F08-82F9-FCDC6BA2BB5A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73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474-3B25-4427-91F0-E1885618B2C1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71B8-BEC0-4F08-82F9-FCDC6BA2BB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998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474-3B25-4427-91F0-E1885618B2C1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71B8-BEC0-4F08-82F9-FCDC6BA2BB5A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41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474-3B25-4427-91F0-E1885618B2C1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71B8-BEC0-4F08-82F9-FCDC6BA2BB5A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02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474-3B25-4427-91F0-E1885618B2C1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71B8-BEC0-4F08-82F9-FCDC6BA2BB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574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474-3B25-4427-91F0-E1885618B2C1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71B8-BEC0-4F08-82F9-FCDC6BA2BB5A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73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474-3B25-4427-91F0-E1885618B2C1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71B8-BEC0-4F08-82F9-FCDC6BA2BB5A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66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474-3B25-4427-91F0-E1885618B2C1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71B8-BEC0-4F08-82F9-FCDC6BA2BB5A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08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474-3B25-4427-91F0-E1885618B2C1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71B8-BEC0-4F08-82F9-FCDC6BA2BB5A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9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474-3B25-4427-91F0-E1885618B2C1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71B8-BEC0-4F08-82F9-FCDC6BA2BB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13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474-3B25-4427-91F0-E1885618B2C1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71B8-BEC0-4F08-82F9-FCDC6BA2BB5A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27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474-3B25-4427-91F0-E1885618B2C1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71B8-BEC0-4F08-82F9-FCDC6BA2BB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805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474-3B25-4427-91F0-E1885618B2C1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71B8-BEC0-4F08-82F9-FCDC6BA2BB5A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45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474-3B25-4427-91F0-E1885618B2C1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71B8-BEC0-4F08-82F9-FCDC6BA2BB5A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02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474-3B25-4427-91F0-E1885618B2C1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71B8-BEC0-4F08-82F9-FCDC6BA2BB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237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474-3B25-4427-91F0-E1885618B2C1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71B8-BEC0-4F08-82F9-FCDC6BA2BB5A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72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474-3B25-4427-91F0-E1885618B2C1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71B8-BEC0-4F08-82F9-FCDC6BA2BB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664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FEB474-3B25-4427-91F0-E1885618B2C1}" type="datetimeFigureOut">
              <a:rPr lang="hu-HU" smtClean="0"/>
              <a:t>2025. 04. 26.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BD71B8-BEC0-4F08-82F9-FCDC6BA2BB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445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45336B-D0D2-0A47-BF9D-5DF197E38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2861238"/>
            <a:ext cx="6815669" cy="1515533"/>
          </a:xfrm>
        </p:spPr>
        <p:txBody>
          <a:bodyPr/>
          <a:lstStyle/>
          <a:p>
            <a:r>
              <a:rPr lang="hu-H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Vörösmarty Mihály: Csongor és Tünde</a:t>
            </a:r>
            <a:br>
              <a:rPr lang="hu-HU" dirty="0"/>
            </a:br>
            <a:r>
              <a:rPr lang="hu-H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forduló 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ECB8C6E-E06B-AA5A-8E78-C243EA24C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4" y="4246142"/>
            <a:ext cx="6815669" cy="1320802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Csongi és Tündi kalandjai csapata </a:t>
            </a:r>
          </a:p>
        </p:txBody>
      </p:sp>
    </p:spTree>
    <p:extLst>
      <p:ext uri="{BB962C8B-B14F-4D97-AF65-F5344CB8AC3E}">
        <p14:creationId xmlns:p14="http://schemas.microsoft.com/office/powerpoint/2010/main" val="1140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>
            <a:extLst>
              <a:ext uri="{FF2B5EF4-FFF2-40B4-BE49-F238E27FC236}">
                <a16:creationId xmlns:a16="http://schemas.microsoft.com/office/drawing/2014/main" id="{F6965227-D721-9F7C-119F-E062F772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Bodnár Erika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DE99500-DE8C-5D51-AC73-0AD1AE550C8F}"/>
              </a:ext>
            </a:extLst>
          </p:cNvPr>
          <p:cNvSpPr txBox="1"/>
          <p:nvPr/>
        </p:nvSpPr>
        <p:spPr>
          <a:xfrm>
            <a:off x="1295402" y="2556931"/>
            <a:ext cx="6256866" cy="3451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Bodnár Erika a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Nemzeti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Színházban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1976.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április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16-án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játszotta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Tünde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szerepét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1948.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március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17-én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született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Budapesten</a:t>
            </a:r>
            <a:r>
              <a:rPr lang="hu-HU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Tanulmányait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Színház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Filmművészeti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Főiskolán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végezte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1982-ben Jászai Mari-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díjjal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jutalmazták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Kép 4" descr="A képen Emberi arc, személy, ruházat, pulóve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BD330F00-57ED-A782-ECE7-9360D70986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5071" y="2701180"/>
            <a:ext cx="2039637" cy="2852640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45501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>
            <a:extLst>
              <a:ext uri="{FF2B5EF4-FFF2-40B4-BE49-F238E27FC236}">
                <a16:creationId xmlns:a16="http://schemas.microsoft.com/office/drawing/2014/main" id="{D1BFB20A-D349-2316-9C01-B34B4DBF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Híres</a:t>
            </a:r>
            <a:r>
              <a:rPr lang="en-US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szerepei</a:t>
            </a:r>
            <a:endParaRPr lang="en-US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BB7B0DD-5C6E-AC95-13C8-5C7FE0480832}"/>
              </a:ext>
            </a:extLst>
          </p:cNvPr>
          <p:cNvSpPr txBox="1"/>
          <p:nvPr/>
        </p:nvSpPr>
        <p:spPr>
          <a:xfrm>
            <a:off x="1295402" y="2556932"/>
            <a:ext cx="625686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Csehov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Három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nővér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című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műében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Olgát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alakította</a:t>
            </a:r>
            <a:r>
              <a:rPr lang="hu-HU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Molière: A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mizantróp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című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művében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Arsionét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játszotta</a:t>
            </a:r>
            <a:r>
              <a:rPr lang="hu-HU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Örkény István: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Macskajáték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című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művében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Egérkét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alakította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Shakespeare: Coriolanus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című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művében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Virgiliát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játszotta</a:t>
            </a:r>
            <a:r>
              <a:rPr lang="hu-HU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A képen szöveg, Emberi arc, ruházat, portré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31BD658-879E-BFBB-0772-45BFD40C9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5248" y="2701180"/>
            <a:ext cx="2019284" cy="2852640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75707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>
            <a:extLst>
              <a:ext uri="{FF2B5EF4-FFF2-40B4-BE49-F238E27FC236}">
                <a16:creationId xmlns:a16="http://schemas.microsoft.com/office/drawing/2014/main" id="{BE3C4615-2491-FE53-E025-6FA10E342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Sarádi</a:t>
            </a:r>
            <a:r>
              <a:rPr lang="en-US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Zsolt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FA0F83C-BFDD-C201-BBE0-451C0835D77E}"/>
              </a:ext>
            </a:extLst>
          </p:cNvPr>
          <p:cNvSpPr txBox="1"/>
          <p:nvPr/>
        </p:nvSpPr>
        <p:spPr>
          <a:xfrm>
            <a:off x="1295402" y="2556932"/>
            <a:ext cx="625686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Sarádi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Zsolt Csongor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szerepét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játszotta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2024.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február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3-án a Vörösmarty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Színházban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1977.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július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21-én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született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Debrecenben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Tanulmányait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Színház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Filmművészeti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Egyetemen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végezte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2020-ban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csatlakozott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székesfehárvári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Vörösmarty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Színházhoz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24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dirty="0">
              <a:solidFill>
                <a:srgbClr val="262626"/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4" name="Kép 3" descr="A képen fa, Emberi arc, személy, kültéri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B0B5BAEE-CC3B-3D53-DFCA-474EE30EE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026" y="2785033"/>
            <a:ext cx="2739728" cy="2684933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53647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1F9D71E3-64A8-8A44-9952-23AC96F78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4621104" cy="132537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Filmes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televíziós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szerepei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zövegdoboz 2">
            <a:extLst>
              <a:ext uri="{FF2B5EF4-FFF2-40B4-BE49-F238E27FC236}">
                <a16:creationId xmlns:a16="http://schemas.microsoft.com/office/drawing/2014/main" id="{AA1C128A-F02D-2B6B-4250-3D82E472884A}"/>
              </a:ext>
            </a:extLst>
          </p:cNvPr>
          <p:cNvSpPr txBox="1"/>
          <p:nvPr/>
        </p:nvSpPr>
        <p:spPr>
          <a:xfrm>
            <a:off x="1295401" y="2493774"/>
            <a:ext cx="3660057" cy="3382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első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randi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Drága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örökösök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Keresztanyu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Pokoli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rokonok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Kép 3" descr="A képen Emberi arc, személy, ruházat, fekete-fehé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AA17E93B-4AAF-7466-FE0D-3A05AF4792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000" b="34500"/>
          <a:stretch/>
        </p:blipFill>
        <p:spPr>
          <a:xfrm>
            <a:off x="6275496" y="1588284"/>
            <a:ext cx="4854995" cy="434394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70983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>
            <a:extLst>
              <a:ext uri="{FF2B5EF4-FFF2-40B4-BE49-F238E27FC236}">
                <a16:creationId xmlns:a16="http://schemas.microsoft.com/office/drawing/2014/main" id="{D1962C02-1D4D-F961-C2E3-B5BEC786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Molnár Piroska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F49C13C-C56B-6B44-E74E-D57ED3F8861E}"/>
              </a:ext>
            </a:extLst>
          </p:cNvPr>
          <p:cNvSpPr txBox="1"/>
          <p:nvPr/>
        </p:nvSpPr>
        <p:spPr>
          <a:xfrm>
            <a:off x="1295402" y="2556932"/>
            <a:ext cx="625686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Molnár Piroska 2012.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október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6-án 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Nemzeti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Színházban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játszotta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Mirígy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szerepét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1945.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október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1-én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született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Ózdon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Tanulmányait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Színház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Filmművészeti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Főiskolán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végezte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1977-ben Jászai Mari-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díjjal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jutalmazták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Kép 3" descr="A képen személy, Emberi arc, ruházat, szöve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825D7439-2DD2-729B-5CA7-9FBE7C4B6A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2" b="29181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84697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>
            <a:extLst>
              <a:ext uri="{FF2B5EF4-FFF2-40B4-BE49-F238E27FC236}">
                <a16:creationId xmlns:a16="http://schemas.microsoft.com/office/drawing/2014/main" id="{FFFCE963-79BE-9850-C710-5AFF68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szerepei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5E5F6DB-CAE2-9A75-C233-2D17FD81CE2E}"/>
              </a:ext>
            </a:extLst>
          </p:cNvPr>
          <p:cNvSpPr txBox="1"/>
          <p:nvPr/>
        </p:nvSpPr>
        <p:spPr>
          <a:xfrm>
            <a:off x="1295402" y="2556932"/>
            <a:ext cx="625686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Hyppolit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lakáj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című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filmben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Schneidernét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alakította</a:t>
            </a: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Madách Imre: Mária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királynő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című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művében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Mária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királynőt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játszotta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Indul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bakterház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című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filmben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szerepét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alakította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Csinibaba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című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filmben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Arankát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játszotta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Kép 3" descr="A képen Emberi arc, személy, mosoly, portré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BD9A86B-FAD1-E3EF-452F-0CAB8BDDA44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608" r="19608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68583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4E9CB4-0F78-859A-6A64-C5612317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mérföldkő életükben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4929F8F-7589-0895-A549-3E24905E35F0}"/>
              </a:ext>
            </a:extLst>
          </p:cNvPr>
          <p:cNvSpPr txBox="1"/>
          <p:nvPr/>
        </p:nvSpPr>
        <p:spPr>
          <a:xfrm>
            <a:off x="1553688" y="2541319"/>
            <a:ext cx="90846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Mindannyiuk életében rendkívül fontos esemény volt, amikor szerepet kaphattak a Csongor és Tünde című színházi darabban, hiszen a ez az egyik leglátványosabb előadás a mai napig, azáltal, hogy Vörösmarty megalkotta nekünk ezt a csodavilágot.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Ráadásul mindannyiuknak főszerepe volt, amihez szükséges volt csodás színészi tehetségükre.  </a:t>
            </a:r>
          </a:p>
        </p:txBody>
      </p:sp>
    </p:spTree>
    <p:extLst>
      <p:ext uri="{BB962C8B-B14F-4D97-AF65-F5344CB8AC3E}">
        <p14:creationId xmlns:p14="http://schemas.microsoft.com/office/powerpoint/2010/main" val="320882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</TotalTime>
  <Words>265</Words>
  <Application>Microsoft Office PowerPoint</Application>
  <PresentationFormat>Szélesvásznú</PresentationFormat>
  <Paragraphs>37</Paragraphs>
  <Slides>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Aptos</vt:lpstr>
      <vt:lpstr>Arial</vt:lpstr>
      <vt:lpstr>Garamond</vt:lpstr>
      <vt:lpstr>Times New Roman</vt:lpstr>
      <vt:lpstr>Organikus</vt:lpstr>
      <vt:lpstr>Vörösmarty Mihály: Csongor és Tünde II. forduló  </vt:lpstr>
      <vt:lpstr>Bodnár Erika</vt:lpstr>
      <vt:lpstr>Híres szerepei</vt:lpstr>
      <vt:lpstr>Sarádi Zsolt </vt:lpstr>
      <vt:lpstr>Filmes és televíziós szerepei </vt:lpstr>
      <vt:lpstr>Molnár Piroska</vt:lpstr>
      <vt:lpstr>Híres szerepei</vt:lpstr>
      <vt:lpstr>Nagy mérföldkő életükben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Henrietta Giovannini</dc:creator>
  <cp:lastModifiedBy>Henrietta Giovannini</cp:lastModifiedBy>
  <cp:revision>1</cp:revision>
  <dcterms:created xsi:type="dcterms:W3CDTF">2025-04-26T15:18:27Z</dcterms:created>
  <dcterms:modified xsi:type="dcterms:W3CDTF">2025-04-26T17:03:56Z</dcterms:modified>
</cp:coreProperties>
</file>